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7772400" cy="10058400"/>
  <p:notesSz cx="7772400" cy="100584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147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6"/>
            <a:ext cx="6995160" cy="16093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2B3D3EB-88C6-445B-B353-C95ADFF76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2" r="16667"/>
          <a:stretch/>
        </p:blipFill>
        <p:spPr>
          <a:xfrm>
            <a:off x="533400" y="2222134"/>
            <a:ext cx="6858000" cy="56141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943600" cy="35433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858511"/>
            <a:ext cx="5943600" cy="35272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8267" y="8786583"/>
            <a:ext cx="5086350" cy="3238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7454" y="914400"/>
            <a:ext cx="5790545" cy="2863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3568" y="4178808"/>
            <a:ext cx="5714431" cy="41835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431" y="914400"/>
            <a:ext cx="5840569" cy="39344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0750" y="5258485"/>
            <a:ext cx="5847249" cy="38296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914400"/>
            <a:ext cx="5943600" cy="4145279"/>
            <a:chOff x="914400" y="914400"/>
            <a:chExt cx="5943600" cy="41452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14400"/>
              <a:ext cx="5943600" cy="401383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1670050"/>
              <a:ext cx="5943600" cy="3389629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961402" y="5136007"/>
            <a:ext cx="5866130" cy="4533900"/>
            <a:chOff x="961402" y="5136007"/>
            <a:chExt cx="5866130" cy="45339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402" y="5943523"/>
              <a:ext cx="5549252" cy="37261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0315" y="5136007"/>
              <a:ext cx="4227204" cy="777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703" y="914400"/>
            <a:ext cx="5901296" cy="354266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7863" y="4858511"/>
            <a:ext cx="5900136" cy="37108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943600" cy="322452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5927" y="4539996"/>
            <a:ext cx="5902072" cy="343623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943600" cy="325882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573904"/>
            <a:ext cx="5943600" cy="34080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704" y="914400"/>
            <a:ext cx="6609080" cy="4121785"/>
            <a:chOff x="914704" y="914400"/>
            <a:chExt cx="6609080" cy="4121785"/>
          </a:xfrm>
        </p:grpSpPr>
        <p:sp>
          <p:nvSpPr>
            <p:cNvPr id="3" name="object 3"/>
            <p:cNvSpPr/>
            <p:nvPr/>
          </p:nvSpPr>
          <p:spPr>
            <a:xfrm>
              <a:off x="914704" y="914399"/>
              <a:ext cx="6609080" cy="4121785"/>
            </a:xfrm>
            <a:custGeom>
              <a:avLst/>
              <a:gdLst/>
              <a:ahLst/>
              <a:cxnLst/>
              <a:rect l="l" t="t" r="r" b="b"/>
              <a:pathLst>
                <a:path w="6609080" h="4121785">
                  <a:moveTo>
                    <a:pt x="6602806" y="0"/>
                  </a:moveTo>
                  <a:lnTo>
                    <a:pt x="3318332" y="0"/>
                  </a:lnTo>
                  <a:lnTo>
                    <a:pt x="3312287" y="0"/>
                  </a:lnTo>
                  <a:lnTo>
                    <a:pt x="3312236" y="6096"/>
                  </a:lnTo>
                  <a:lnTo>
                    <a:pt x="3312236" y="4115435"/>
                  </a:lnTo>
                  <a:lnTo>
                    <a:pt x="6096" y="4115435"/>
                  </a:lnTo>
                  <a:lnTo>
                    <a:pt x="6096" y="6096"/>
                  </a:lnTo>
                  <a:lnTo>
                    <a:pt x="3312236" y="6096"/>
                  </a:lnTo>
                  <a:lnTo>
                    <a:pt x="331223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6096"/>
                  </a:lnTo>
                  <a:lnTo>
                    <a:pt x="0" y="4115435"/>
                  </a:lnTo>
                  <a:lnTo>
                    <a:pt x="0" y="4121531"/>
                  </a:lnTo>
                  <a:lnTo>
                    <a:pt x="6096" y="4121531"/>
                  </a:lnTo>
                  <a:lnTo>
                    <a:pt x="3312236" y="4121531"/>
                  </a:lnTo>
                  <a:lnTo>
                    <a:pt x="3318332" y="4121531"/>
                  </a:lnTo>
                  <a:lnTo>
                    <a:pt x="6602806" y="4121531"/>
                  </a:lnTo>
                  <a:lnTo>
                    <a:pt x="6602806" y="4115435"/>
                  </a:lnTo>
                  <a:lnTo>
                    <a:pt x="3318332" y="4115435"/>
                  </a:lnTo>
                  <a:lnTo>
                    <a:pt x="3318332" y="6096"/>
                  </a:lnTo>
                  <a:lnTo>
                    <a:pt x="6602806" y="6096"/>
                  </a:lnTo>
                  <a:lnTo>
                    <a:pt x="6602806" y="0"/>
                  </a:lnTo>
                  <a:close/>
                </a:path>
                <a:path w="6609080" h="4121785">
                  <a:moveTo>
                    <a:pt x="6609016" y="0"/>
                  </a:moveTo>
                  <a:lnTo>
                    <a:pt x="6602933" y="0"/>
                  </a:lnTo>
                  <a:lnTo>
                    <a:pt x="6602933" y="6096"/>
                  </a:lnTo>
                  <a:lnTo>
                    <a:pt x="6602933" y="4115435"/>
                  </a:lnTo>
                  <a:lnTo>
                    <a:pt x="6602933" y="4121531"/>
                  </a:lnTo>
                  <a:lnTo>
                    <a:pt x="6609016" y="4121531"/>
                  </a:lnTo>
                  <a:lnTo>
                    <a:pt x="6609016" y="4115435"/>
                  </a:lnTo>
                  <a:lnTo>
                    <a:pt x="6609016" y="6096"/>
                  </a:lnTo>
                  <a:lnTo>
                    <a:pt x="66090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155" y="1091311"/>
              <a:ext cx="3092449" cy="30107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6774" y="1091311"/>
              <a:ext cx="2957945" cy="302577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33575" y="5752858"/>
            <a:ext cx="390525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few people&#10;&#10;Description automatically generated">
            <a:extLst>
              <a:ext uri="{FF2B5EF4-FFF2-40B4-BE49-F238E27FC236}">
                <a16:creationId xmlns:a16="http://schemas.microsoft.com/office/drawing/2014/main" id="{A1CBCC32-2698-4AC0-AEB7-A50229490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8" y="2277230"/>
            <a:ext cx="7536164" cy="550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01823" y="889761"/>
            <a:ext cx="22167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alibri"/>
                <a:cs typeface="Calibri"/>
              </a:rPr>
              <a:t>CONFUSION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MATRIX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553392"/>
            <a:ext cx="5943600" cy="34404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9227" y="1786763"/>
            <a:ext cx="5858772" cy="32969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943600" cy="323024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839258"/>
            <a:ext cx="5943600" cy="39643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282" y="914400"/>
            <a:ext cx="5788717" cy="41109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7948" y="5145061"/>
            <a:ext cx="5790051" cy="38638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436" y="914400"/>
            <a:ext cx="5841563" cy="363474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60789" y="4953634"/>
            <a:ext cx="6664325" cy="4175125"/>
            <a:chOff x="960789" y="4953634"/>
            <a:chExt cx="6664325" cy="41751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789" y="4953634"/>
              <a:ext cx="5897210" cy="35026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7779" y="8427758"/>
              <a:ext cx="3797300" cy="7009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943600" cy="391922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07541" y="4954523"/>
            <a:ext cx="6344920" cy="3957954"/>
            <a:chOff x="1007541" y="4954523"/>
            <a:chExt cx="6344920" cy="395795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541" y="4954523"/>
              <a:ext cx="5850458" cy="34803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5679" y="8458365"/>
              <a:ext cx="3816223" cy="454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118" y="914400"/>
            <a:ext cx="5894881" cy="329628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611623"/>
            <a:ext cx="5943600" cy="34008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943600" cy="331597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345432"/>
            <a:ext cx="5943600" cy="33261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</Words>
  <Application>Microsoft Office PowerPoint</Application>
  <PresentationFormat>Custom</PresentationFormat>
  <Paragraphs>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Daniele Grotti</cp:lastModifiedBy>
  <cp:revision>2</cp:revision>
  <dcterms:created xsi:type="dcterms:W3CDTF">2022-04-03T15:21:24Z</dcterms:created>
  <dcterms:modified xsi:type="dcterms:W3CDTF">2023-11-08T08:35:05Z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PDFsam Basic v4.1.2</vt:lpwstr>
  </property>
  <property fmtid="{D5CDD505-2E9C-101B-9397-08002B2CF9AE}" pid="3" name="LastSaved">
    <vt:filetime>2022-04-03T00:00:00Z</vt:filetime>
  </property>
</Properties>
</file>